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260" r:id="rId4"/>
    <p:sldId id="297" r:id="rId5"/>
    <p:sldId id="295" r:id="rId6"/>
    <p:sldId id="273" r:id="rId7"/>
    <p:sldId id="274" r:id="rId8"/>
    <p:sldId id="259" r:id="rId9"/>
    <p:sldId id="276" r:id="rId10"/>
    <p:sldId id="261" r:id="rId11"/>
    <p:sldId id="280" r:id="rId12"/>
    <p:sldId id="291" r:id="rId13"/>
    <p:sldId id="296" r:id="rId14"/>
    <p:sldId id="277" r:id="rId15"/>
    <p:sldId id="284" r:id="rId16"/>
    <p:sldId id="278" r:id="rId17"/>
    <p:sldId id="269" r:id="rId18"/>
    <p:sldId id="292" r:id="rId19"/>
    <p:sldId id="298" r:id="rId20"/>
    <p:sldId id="275" r:id="rId21"/>
    <p:sldId id="272" r:id="rId22"/>
    <p:sldId id="290" r:id="rId23"/>
    <p:sldId id="286" r:id="rId24"/>
    <p:sldId id="265" r:id="rId25"/>
    <p:sldId id="266" r:id="rId26"/>
    <p:sldId id="294" r:id="rId27"/>
    <p:sldId id="282" r:id="rId28"/>
    <p:sldId id="283" r:id="rId29"/>
    <p:sldId id="27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4B54A1-E24F-47F5-A733-16BE63553590}" type="datetimeFigureOut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F8B72C-A4FD-4881-BB02-7A197DF10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45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4E1702-85CB-44B3-BA82-C3D7F370B489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41D4D1-ACA3-4174-9340-60B7F7FD1A3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603D-7A7D-4F2C-B237-5FE74AF5C228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9432-C5BC-4431-841D-70D640BF1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8A802-2826-48E7-B0F6-D18F0A8830F4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2043-0B09-4411-82C8-FCB747C13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62DB1-1777-4C75-95AB-E7032871F3C4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9929-527E-4984-A797-58DB6CA08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EF8C878-0CD8-4171-8C11-C8B84592E5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A582E8-584E-4DE0-A02F-3A455EBB7D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AE09-5880-44BF-A970-0C2BC5DDDB02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1C03-7B6E-4349-9438-CE0230BF4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94D-F3C2-4C34-8BEE-0A68851772F8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AECE-9198-4FDD-98B6-C3D69CE92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CE803-52CA-4025-8C89-DC7ECB59F199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5F7D1-A00E-4AC0-A187-1ACCE419A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7A64-D6A4-4CDF-A9C5-F2DFC8F3B835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5EE0A-FB36-41BD-99AD-F19184032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FED6-228A-4C15-82A9-B607B15242B2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91E0-D61A-4AA1-B00F-29AF19CCA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69AF-6BDF-4B81-94C1-7B12FC55EFA7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F644-8665-4529-B010-E8B53B4C8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BA4A-83CA-4FF4-B82D-FD526CA0EE8F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A146-61E9-4F58-94BF-605198CD8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38F58-C3A1-4A7C-A2E6-0C0C03297AD6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5E223-3389-4C6D-87F5-1325BF63D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EB92BE-9D58-47AD-A08C-FF955ECC2C4D}" type="datetime1">
              <a:rPr lang="ru-RU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BE35A5-4916-4EA8-A79F-A2A57BD67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85949"/>
          </a:xfrm>
        </p:spPr>
        <p:txBody>
          <a:bodyPr/>
          <a:lstStyle/>
          <a:p>
            <a:r>
              <a:rPr lang="ru-RU" dirty="0" smtClean="0"/>
              <a:t>Классный час</a:t>
            </a:r>
            <a:br>
              <a:rPr lang="ru-RU" dirty="0" smtClean="0"/>
            </a:br>
            <a:r>
              <a:rPr lang="ru-RU" dirty="0" smtClean="0"/>
              <a:t>«Быть здоровыми хотят взрослые и дети»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2428868"/>
            <a:ext cx="4714908" cy="17145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B69AF-6BDF-4B81-94C1-7B12FC55EFA7}" type="datetime1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F644-8665-4529-B010-E8B53B4C8DF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19458" name="Picture 2" descr="C:\Users\Полукошко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3"/>
            <a:ext cx="6143667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x_cdc8147a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304800"/>
            <a:ext cx="8534400" cy="5791200"/>
          </a:xfrm>
          <a:noFill/>
          <a:ln/>
        </p:spPr>
      </p:pic>
    </p:spTree>
  </p:cSld>
  <p:clrMapOvr>
    <a:masterClrMapping/>
  </p:clrMapOvr>
  <p:transition spd="med">
    <p:wheel spokes="8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B69AF-6BDF-4B81-94C1-7B12FC55EFA7}" type="datetime1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F644-8665-4529-B010-E8B53B4C8DF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72087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пример друзей и взрослых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наличие свободных денег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желание выглядеть взрослым, современным, «крутым»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влияние кино и телевидения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влияние рекламы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баловство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от нечего делать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чтобы похудеть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чтобы успокоиться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установить контакт со сверстниками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уйти от проблем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быть похожим на знаменитостей или кумиров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занять руки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за компанию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улучшить работоспособность и  умственную деятельность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удовлетворить свои потребности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4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для удовольствия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B69AF-6BDF-4B81-94C1-7B12FC55EFA7}" type="datetime1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F644-8665-4529-B010-E8B53B4C8DF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4" name="Рисунок 3" descr="2 горыныч нарком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60423"/>
            <a:ext cx="8858312" cy="6137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901700" y="357166"/>
            <a:ext cx="7772400" cy="161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Алкоголизм — тяжелая хроническая болезнь, в большинстве своем трудноизлечимая!</a:t>
            </a:r>
            <a:endParaRPr lang="ru-RU" sz="4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4757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rot="10800000">
            <a:off x="8316913" y="6165850"/>
            <a:ext cx="827087" cy="6921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pic>
        <p:nvPicPr>
          <p:cNvPr id="74758" name="Picture 9" descr="pic501-1247398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989138"/>
            <a:ext cx="6500858" cy="429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B69AF-6BDF-4B81-94C1-7B12FC55EFA7}" type="datetime1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F644-8665-4529-B010-E8B53B4C8DF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14290"/>
            <a:ext cx="600079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836613"/>
            <a:ext cx="9144000" cy="1076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Comic Sans MS" pitchFamily="66" charset="0"/>
              </a:rPr>
              <a:t>Алкоголь вызывает физическую </a:t>
            </a:r>
          </a:p>
          <a:p>
            <a:pPr algn="ctr">
              <a:defRPr/>
            </a:pPr>
            <a:r>
              <a:rPr lang="ru-RU" sz="3200" b="1">
                <a:solidFill>
                  <a:schemeClr val="tx1"/>
                </a:solidFill>
                <a:latin typeface="Comic Sans MS" pitchFamily="66" charset="0"/>
              </a:rPr>
              <a:t>и психическую зависимость</a:t>
            </a:r>
          </a:p>
        </p:txBody>
      </p:sp>
      <p:sp>
        <p:nvSpPr>
          <p:cNvPr id="7782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7828" name="Picture 4" descr="alcoh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205038"/>
            <a:ext cx="29781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 descr="172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276475"/>
            <a:ext cx="4824413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4" name="Picture 4" descr="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828680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B69AF-6BDF-4B81-94C1-7B12FC55EFA7}" type="datetime1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F644-8665-4529-B010-E8B53B4C8DF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14282" y="1172703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96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Пьяному море по колено,                 у пьяного на языке.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96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Что у трезвого на уме –                с честью расстаться.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96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 хмелем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познаться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                      а лужа по уши.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96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Пить до дна –                                      что в крапиву садиться.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96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пьяным водиться,                            тот  век не доживает.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96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Кто чарку допивает,                            не видеть добра.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96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Хватил винца –                                     а все вино виновато.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96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Был Иван, а стал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болван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                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 стало молодца.              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9600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Много вина -                                     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мало ума.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796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B69AF-6BDF-4B81-94C1-7B12FC55EFA7}" type="datetime1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F644-8665-4529-B010-E8B53B4C8DF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4" name="Рисунок 3" descr="1 горыныч алкоголик.jpg"/>
          <p:cNvPicPr>
            <a:picLocks noChangeAspect="1"/>
          </p:cNvPicPr>
          <p:nvPr/>
        </p:nvPicPr>
        <p:blipFill>
          <a:blip r:embed="rId2" cstate="print"/>
          <a:srcRect l="1562" r="1562"/>
          <a:stretch>
            <a:fillRect/>
          </a:stretch>
        </p:blipFill>
        <p:spPr>
          <a:xfrm>
            <a:off x="142844" y="360423"/>
            <a:ext cx="8858312" cy="6137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нутый угол 8"/>
          <p:cNvSpPr/>
          <p:nvPr/>
        </p:nvSpPr>
        <p:spPr>
          <a:xfrm>
            <a:off x="357158" y="285728"/>
            <a:ext cx="8501122" cy="6429420"/>
          </a:xfrm>
          <a:prstGeom prst="foldedCorner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3" name="Заголовок 1"/>
          <p:cNvSpPr>
            <a:spLocks noGrp="1"/>
          </p:cNvSpPr>
          <p:nvPr>
            <p:ph type="ctrTitle"/>
          </p:nvPr>
        </p:nvSpPr>
        <p:spPr>
          <a:xfrm rot="20593502">
            <a:off x="642938" y="2500313"/>
            <a:ext cx="7772400" cy="1470025"/>
          </a:xfrm>
        </p:spPr>
        <p:txBody>
          <a:bodyPr/>
          <a:lstStyle/>
          <a:p>
            <a:r>
              <a:rPr lang="ru-RU" sz="8800" dirty="0" smtClean="0">
                <a:solidFill>
                  <a:srgbClr val="FF0000"/>
                </a:solidFill>
              </a:rPr>
              <a:t>ЗДРАВСТВУЙТЕ</a:t>
            </a:r>
          </a:p>
        </p:txBody>
      </p:sp>
      <p:pic>
        <p:nvPicPr>
          <p:cNvPr id="2054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0"/>
            <a:ext cx="4714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2" descr="H:\Documents and Settings\Aida\Рабочий стол\Материалы для разработок , новые идеи\КАРТИНКИ СБОРНИК_ школьные\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000750"/>
            <a:ext cx="45005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F:\Анимация 2\ballo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2786082" cy="3000396"/>
          </a:xfrm>
          <a:prstGeom prst="rect">
            <a:avLst/>
          </a:prstGeom>
          <a:noFill/>
        </p:spPr>
      </p:pic>
      <p:pic>
        <p:nvPicPr>
          <p:cNvPr id="48134" name="Picture 6" descr="F:\Анимация 2\bear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876"/>
            <a:ext cx="3471868" cy="2390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071563"/>
            <a:ext cx="9144000" cy="71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Arial" charset="0"/>
              </a:rPr>
              <a:t>НАРКОТИКИ</a:t>
            </a:r>
            <a:endParaRPr lang="ru-RU" sz="4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4516" name="Picture 4" descr="опиу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57375"/>
            <a:ext cx="56896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Rot="1" noChangeArrowheads="1"/>
          </p:cNvSpPr>
          <p:nvPr/>
        </p:nvSpPr>
        <p:spPr bwMode="auto">
          <a:xfrm>
            <a:off x="0" y="981075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00FF"/>
                </a:solidFill>
                <a:latin typeface="Times New Roman" pitchFamily="18" charset="0"/>
              </a:rPr>
              <a:t>Все бедствия, выпавшие на долю человечества, имели свое начало и свой конец, в то время как история страсти к одурманивающим средствам с каменного века до наших дней не прерывалась ни на день.</a:t>
            </a:r>
            <a:r>
              <a:rPr lang="ru-RU" sz="44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4035" name="Picture 4" descr="L41_11_p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352108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5" descr="1191491741_n34ns1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738"/>
            <a:ext cx="3929090" cy="364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u="sng" dirty="0" smtClean="0">
                <a:solidFill>
                  <a:schemeClr val="tx1"/>
                </a:solidFill>
                <a:latin typeface="Arial" charset="0"/>
              </a:rPr>
              <a:t>   </a:t>
            </a:r>
            <a:endParaRPr lang="ru-RU" sz="3200" u="sng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 rot="10800000">
            <a:off x="8316913" y="6092825"/>
            <a:ext cx="827087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2000" b="1">
                <a:solidFill>
                  <a:schemeClr val="accent2"/>
                </a:solidFill>
                <a:latin typeface="Arial Black" pitchFamily="34" charset="0"/>
              </a:rPr>
              <a:t>                                                          </a:t>
            </a:r>
            <a:r>
              <a:rPr lang="ru-RU" sz="2400" b="1">
                <a:solidFill>
                  <a:schemeClr val="accent2"/>
                </a:solidFill>
                <a:latin typeface="Arial Black" pitchFamily="34" charset="0"/>
              </a:rPr>
              <a:t>П</a:t>
            </a:r>
            <a:r>
              <a:rPr lang="ru-RU" sz="2400" b="1">
                <a:solidFill>
                  <a:schemeClr val="hlink"/>
                </a:solidFill>
                <a:latin typeface="Arial Black" pitchFamily="34" charset="0"/>
              </a:rPr>
              <a:t>омните!</a:t>
            </a:r>
            <a:r>
              <a:rPr lang="ru-RU" sz="2000" b="1">
                <a:solidFill>
                  <a:schemeClr val="hlink"/>
                </a:solidFill>
                <a:latin typeface="Arial Black" pitchFamily="34" charset="0"/>
              </a:rPr>
              <a:t/>
            </a:r>
            <a:br>
              <a:rPr lang="ru-RU" sz="2000" b="1">
                <a:solidFill>
                  <a:schemeClr val="hlink"/>
                </a:solidFill>
                <a:latin typeface="Arial Black" pitchFamily="34" charset="0"/>
              </a:rPr>
            </a:br>
            <a:r>
              <a:rPr lang="ru-RU" sz="2000" b="1">
                <a:solidFill>
                  <a:schemeClr val="hlink"/>
                </a:solidFill>
                <a:latin typeface="Arial Black" pitchFamily="34" charset="0"/>
              </a:rPr>
              <a:t>   </a:t>
            </a:r>
            <a:r>
              <a:rPr lang="ru-RU" sz="2400" b="1">
                <a:solidFill>
                  <a:schemeClr val="accent2"/>
                </a:solidFill>
              </a:rPr>
              <a:t>Лекарства против СПИДа учёные пока ещё не изобрели</a:t>
            </a:r>
            <a:r>
              <a:rPr lang="ru-RU" sz="2000">
                <a:solidFill>
                  <a:schemeClr val="accent2"/>
                </a:solidFill>
              </a:rPr>
              <a:t>.</a:t>
            </a:r>
            <a:r>
              <a:rPr lang="ru-RU" sz="2000" b="1">
                <a:solidFill>
                  <a:schemeClr val="accent2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076825" y="1600200"/>
            <a:ext cx="3609975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 </a:t>
            </a:r>
            <a:r>
              <a:rPr lang="ru-RU" sz="2800" b="1">
                <a:solidFill>
                  <a:schemeClr val="hlink"/>
                </a:solidFill>
              </a:rPr>
              <a:t>Болезнь  неизлечима</a:t>
            </a:r>
            <a:r>
              <a:rPr lang="ru-RU" sz="280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 </a:t>
            </a:r>
            <a:r>
              <a:rPr lang="ru-RU" sz="2800" b="1">
                <a:solidFill>
                  <a:schemeClr val="accent2"/>
                </a:solidFill>
              </a:rPr>
              <a:t>Единственный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                   способ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защитить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              себя –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 соблюдать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               правила безопасного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               поведения</a:t>
            </a:r>
          </a:p>
        </p:txBody>
      </p:sp>
      <p:pic>
        <p:nvPicPr>
          <p:cNvPr id="3686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71613"/>
            <a:ext cx="5183188" cy="51260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1413" y="476250"/>
            <a:ext cx="6045200" cy="5976938"/>
          </a:xfrm>
          <a:noFill/>
          <a:ln/>
        </p:spPr>
      </p:pic>
      <p:sp>
        <p:nvSpPr>
          <p:cNvPr id="1434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95288" y="476250"/>
            <a:ext cx="2232025" cy="56070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000" b="1">
                <a:solidFill>
                  <a:schemeClr val="accent2"/>
                </a:solidFill>
                <a:latin typeface="Arial Black" pitchFamily="34" charset="0"/>
              </a:rPr>
              <a:t>С</a:t>
            </a:r>
          </a:p>
          <a:p>
            <a:pPr algn="ctr">
              <a:buFontTx/>
              <a:buNone/>
            </a:pPr>
            <a:endParaRPr lang="ru-RU" sz="1800" b="1">
              <a:solidFill>
                <a:schemeClr val="accent2"/>
              </a:solidFill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ru-RU" sz="6000" b="1">
                <a:solidFill>
                  <a:schemeClr val="accent2"/>
                </a:solidFill>
                <a:latin typeface="Arial Black" pitchFamily="34" charset="0"/>
              </a:rPr>
              <a:t>П</a:t>
            </a:r>
          </a:p>
          <a:p>
            <a:pPr algn="ctr">
              <a:buFontTx/>
              <a:buNone/>
            </a:pPr>
            <a:endParaRPr lang="ru-RU" sz="1800" b="1">
              <a:solidFill>
                <a:schemeClr val="accent2"/>
              </a:solidFill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ru-RU" sz="6000" b="1">
                <a:solidFill>
                  <a:schemeClr val="accent2"/>
                </a:solidFill>
                <a:latin typeface="Arial Black" pitchFamily="34" charset="0"/>
              </a:rPr>
              <a:t>И</a:t>
            </a:r>
          </a:p>
          <a:p>
            <a:pPr algn="ctr">
              <a:buFontTx/>
              <a:buNone/>
            </a:pPr>
            <a:endParaRPr lang="ru-RU" sz="1800" b="1">
              <a:solidFill>
                <a:schemeClr val="accent2"/>
              </a:solidFill>
              <a:latin typeface="Arial Black" pitchFamily="34" charset="0"/>
            </a:endParaRPr>
          </a:p>
          <a:p>
            <a:pPr algn="ctr">
              <a:buFontTx/>
              <a:buNone/>
            </a:pPr>
            <a:r>
              <a:rPr lang="ru-RU" sz="6000" b="1">
                <a:solidFill>
                  <a:schemeClr val="accent2"/>
                </a:solidFill>
                <a:latin typeface="Arial Black" pitchFamily="34" charset="0"/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052513"/>
            <a:ext cx="4248150" cy="2422525"/>
          </a:xfrm>
          <a:noFill/>
          <a:ln/>
        </p:spPr>
      </p:pic>
      <p:pic>
        <p:nvPicPr>
          <p:cNvPr id="26633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500438"/>
            <a:ext cx="4241800" cy="2347912"/>
          </a:xfrm>
          <a:noFill/>
          <a:ln/>
        </p:spPr>
      </p:pic>
      <p:pic>
        <p:nvPicPr>
          <p:cNvPr id="26636" name="Picture 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3500438"/>
            <a:ext cx="4175125" cy="2376487"/>
          </a:xfrm>
          <a:noFill/>
          <a:ln/>
        </p:spPr>
      </p:pic>
      <p:pic>
        <p:nvPicPr>
          <p:cNvPr id="26639" name="Picture 15"/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052513"/>
            <a:ext cx="4248150" cy="2457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404813"/>
            <a:ext cx="3744913" cy="561657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chemeClr val="accent2"/>
                </a:solidFill>
                <a:latin typeface="Arial Black" pitchFamily="34" charset="0"/>
              </a:rPr>
              <a:t>Запомните!</a:t>
            </a:r>
          </a:p>
          <a:p>
            <a:pPr>
              <a:buFontTx/>
              <a:buNone/>
            </a:pPr>
            <a:r>
              <a:rPr lang="ru-RU" sz="2000"/>
              <a:t>ВИЧ-инфекция не передаётся:</a:t>
            </a:r>
          </a:p>
          <a:p>
            <a:r>
              <a:rPr lang="ru-RU" sz="2000"/>
              <a:t>через воздух,</a:t>
            </a:r>
          </a:p>
          <a:p>
            <a:r>
              <a:rPr lang="ru-RU" sz="2000"/>
              <a:t>при чихании и кашле,</a:t>
            </a:r>
          </a:p>
          <a:p>
            <a:r>
              <a:rPr lang="ru-RU" sz="2000"/>
              <a:t>в транспорте,</a:t>
            </a:r>
          </a:p>
          <a:p>
            <a:r>
              <a:rPr lang="ru-RU" sz="2000"/>
              <a:t>при пожатии руки,</a:t>
            </a:r>
          </a:p>
          <a:p>
            <a:r>
              <a:rPr lang="ru-RU" sz="2000"/>
              <a:t>при пользовании общими школьными предметами,</a:t>
            </a:r>
          </a:p>
          <a:p>
            <a:r>
              <a:rPr lang="ru-RU" sz="2000"/>
              <a:t>в бассейне.</a:t>
            </a:r>
          </a:p>
          <a:p>
            <a:endParaRPr lang="ru-RU" sz="2000"/>
          </a:p>
          <a:p>
            <a:r>
              <a:rPr lang="ru-RU" sz="2400" b="1">
                <a:solidFill>
                  <a:schemeClr val="accent2"/>
                </a:solidFill>
              </a:rPr>
              <a:t>А можете ли вы, ребята, привести свои примеры</a:t>
            </a:r>
            <a:r>
              <a:rPr lang="ru-RU" sz="2000">
                <a:solidFill>
                  <a:schemeClr val="accent2"/>
                </a:solidFill>
              </a:rPr>
              <a:t>.</a:t>
            </a:r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4897438" cy="5759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642918"/>
            <a:ext cx="8207375" cy="1643074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accent2"/>
                </a:solidFill>
              </a:rPr>
              <a:t>     </a:t>
            </a:r>
            <a:r>
              <a:rPr lang="ru-RU" sz="2800" b="1" dirty="0">
                <a:solidFill>
                  <a:schemeClr val="hlink"/>
                </a:solidFill>
              </a:rPr>
              <a:t>Важно</a:t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2800" b="1" dirty="0">
                <a:solidFill>
                  <a:schemeClr val="hlink"/>
                </a:solidFill>
              </a:rPr>
              <a:t>     не касаться крови другого человека!</a:t>
            </a:r>
            <a:br>
              <a:rPr lang="ru-RU" sz="2800" b="1" dirty="0">
                <a:solidFill>
                  <a:schemeClr val="hlink"/>
                </a:solidFill>
              </a:rPr>
            </a:br>
            <a:r>
              <a:rPr lang="ru-RU" sz="2800" b="1" dirty="0">
                <a:solidFill>
                  <a:schemeClr val="hlink"/>
                </a:solidFill>
              </a:rPr>
              <a:t/>
            </a:r>
            <a:br>
              <a:rPr lang="ru-RU" sz="2800" b="1" dirty="0">
                <a:solidFill>
                  <a:schemeClr val="hlink"/>
                </a:solidFill>
              </a:rPr>
            </a:b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276475"/>
            <a:ext cx="8351838" cy="4105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Итак, выбирай - </a:t>
            </a: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285750" y="1295400"/>
            <a:ext cx="3286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Вредные привычки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4114800" y="2286000"/>
            <a:ext cx="7715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или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6553200" y="1371600"/>
            <a:ext cx="1952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Здоровье</a:t>
            </a:r>
          </a:p>
        </p:txBody>
      </p:sp>
      <p:pic>
        <p:nvPicPr>
          <p:cNvPr id="24582" name="Picture 6" descr="42_01_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17850" y="3200400"/>
            <a:ext cx="2597150" cy="2524125"/>
          </a:xfrm>
        </p:spPr>
      </p:pic>
      <p:pic>
        <p:nvPicPr>
          <p:cNvPr id="24583" name="Picture 7" descr="1171317219_smoke_45cf03a4a64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09800"/>
            <a:ext cx="2286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news_2279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57900" y="2305050"/>
            <a:ext cx="2552700" cy="1914525"/>
          </a:xfrm>
        </p:spPr>
      </p:pic>
      <p:pic>
        <p:nvPicPr>
          <p:cNvPr id="24585" name="Picture 9" descr="av-26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962400"/>
            <a:ext cx="17478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pe4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495800"/>
            <a:ext cx="205740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20-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smtClean="0">
                <a:solidFill>
                  <a:schemeClr val="bg1"/>
                </a:solidFill>
              </a:rPr>
              <a:t>Мы выбираем здоровье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5" name="Picture 9" descr="0_4ecb_39221d2e_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20740306">
            <a:off x="881532" y="1345966"/>
            <a:ext cx="2576512" cy="1992053"/>
          </a:xfrm>
          <a:noFill/>
          <a:ln/>
        </p:spPr>
      </p:pic>
      <p:pic>
        <p:nvPicPr>
          <p:cNvPr id="111626" name="Picture 10" descr="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1397817">
            <a:off x="6019648" y="1483636"/>
            <a:ext cx="2851150" cy="1969338"/>
          </a:xfrm>
          <a:noFill/>
          <a:ln/>
        </p:spPr>
      </p:pic>
      <p:pic>
        <p:nvPicPr>
          <p:cNvPr id="111627" name="Picture 11" descr="previe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62000" y="4143380"/>
            <a:ext cx="2667000" cy="1876420"/>
          </a:xfrm>
        </p:spPr>
      </p:pic>
      <p:pic>
        <p:nvPicPr>
          <p:cNvPr id="111628" name="Picture 12" descr="urlprevie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638800" y="4214818"/>
            <a:ext cx="2895600" cy="2286016"/>
          </a:xfrm>
        </p:spPr>
      </p:pic>
      <p:pic>
        <p:nvPicPr>
          <p:cNvPr id="111629" name="Picture 13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214554"/>
            <a:ext cx="2819400" cy="2500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1293124">
            <a:off x="1027244" y="168997"/>
            <a:ext cx="7038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ЖИЗНЬ ПРЕКРАСНА</a:t>
            </a:r>
            <a:endParaRPr lang="ru-RU" sz="5400" dirty="0"/>
          </a:p>
        </p:txBody>
      </p:sp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B69AF-6BDF-4B81-94C1-7B12FC55EFA7}" type="datetime1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F644-8665-4529-B010-E8B53B4C8DF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4" name="Picture 1" descr="C:\Users\Полукошко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8143932" cy="6500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B69AF-6BDF-4B81-94C1-7B12FC55EFA7}" type="datetime1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F644-8665-4529-B010-E8B53B4C8DF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Рисунок 4" descr="готовое (змей).jpg"/>
          <p:cNvPicPr>
            <a:picLocks noChangeAspect="1"/>
          </p:cNvPicPr>
          <p:nvPr/>
        </p:nvPicPr>
        <p:blipFill>
          <a:blip r:embed="rId2" cstate="print"/>
          <a:srcRect t="2083" b="22916"/>
          <a:stretch>
            <a:fillRect/>
          </a:stretch>
        </p:blipFill>
        <p:spPr>
          <a:xfrm>
            <a:off x="571472" y="0"/>
            <a:ext cx="78581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B69AF-6BDF-4B81-94C1-7B12FC55EFA7}" type="datetime1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F644-8665-4529-B010-E8B53B4C8DF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4" name="Рисунок 3" descr="3 горыныч и сигар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8858312" cy="6137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B69AF-6BDF-4B81-94C1-7B12FC55EFA7}" type="datetime1">
              <a:rPr lang="ru-RU" smtClean="0"/>
              <a:pPr>
                <a:defRPr/>
              </a:pPr>
              <a:t>03.03.2017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02F644-8665-4529-B010-E8B53B4C8DF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" name="Picture 8" descr="Колупм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50720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57148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ХРИСТОФОР КОЛУМБ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052513"/>
            <a:ext cx="9144000" cy="588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chemeClr val="tx1"/>
                </a:solidFill>
                <a:latin typeface="Comic Sans MS" pitchFamily="66" charset="0"/>
              </a:rPr>
              <a:t>Христофор Колумб</a:t>
            </a:r>
          </a:p>
        </p:txBody>
      </p:sp>
      <p:sp>
        <p:nvSpPr>
          <p:cNvPr id="5734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7348" name="Picture 5" descr="Корлумиб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857375"/>
            <a:ext cx="3900488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HOME\Pictures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300038"/>
            <a:ext cx="8172450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C:\Users\%D0%9F%D0%BE%D0%BB%D1%83%D0%BA%D0%BE%D1%88%D0%BA%D0%BE\Desktop\%D0%92%D1%80%D0%B5%D0%B4%D0%BD%D1%8B%D0%B5 %D0%BF%D1%80%D0%B8%D0%B2%D1%8B%D1%87%D0%BA%D0%B8 %D0%B8 %D0%B8%D1%85 %D0%B2%D0%BB%D0%B8%D1%8F%D0%BD%D0%B8%D0%B5 %D0%BD%D0%B0 %D0%B7%D0%B4%D0%BE%D1%80%D0%BE%D0%B2%D1%8C%D0%B5 %D0%BF%D0%BE%D0%B4%D1%80%D0%BE%D1%81%D1%82%D0%BA%D0%BE%D0%B2 . %D0%9A%D0%BB%D0%B0%D1%81%D1%81%D0%BD%D1%8B%D0%B9 %D1%87%D0%B0%D1%81 %D0%B4%D0%BB%D1%8F %D1%88%D0%BA%D0%BE%D0%BB%D1%8C%D0%BD%D0%B8%D0%BA%D0%BE%D0%B2 5%E2%80%936-%D1%85 %D0%BA%D0%BB%D0%B0%D1%81%D1%81%D0%BE%D0%B2    %D0%A1%D1%82%D0%B0%D1%82%D1%8C%D0%B8 %D0%A4%D0%B5%D1%81%D1%82%D0%B8%D0%B2%D0%B0%D0%BB%D1%8F %C2%AB%D0%9E%D1%82%D0%BA%D1%80%D1%8B%D1%82%D1%8B%D0%B9 %D1%83%D1%80%D0%BE%D0%BA%C2%BB_files\Image5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Tm="3190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071563"/>
            <a:ext cx="9144000" cy="771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ru-RU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8611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8612" name="Рисунок 5" descr="cigarett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174</TotalTime>
  <Words>307</Words>
  <Application>Microsoft Office PowerPoint</Application>
  <PresentationFormat>Экран (4:3)</PresentationFormat>
  <Paragraphs>93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Экология 1</vt:lpstr>
      <vt:lpstr>Классный час «Быть здоровыми хотят взрослые и дети»</vt:lpstr>
      <vt:lpstr>ЗДРАВСТВУЙТЕ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Помните!    Лекарства против СПИДа учёные пока ещё не изобрели. </vt:lpstr>
      <vt:lpstr>Презентация PowerPoint</vt:lpstr>
      <vt:lpstr>Презентация PowerPoint</vt:lpstr>
      <vt:lpstr>Презентация PowerPoint</vt:lpstr>
      <vt:lpstr>     Важно      не касаться крови другого человека!  </vt:lpstr>
      <vt:lpstr>Итак, выбирай - </vt:lpstr>
      <vt:lpstr>Мы выбираем здоровье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«Вредные привычки»</dc:title>
  <dc:creator>Надежда</dc:creator>
  <dc:description>http://aida.ucoz.ru</dc:description>
  <cp:lastModifiedBy>Надежда</cp:lastModifiedBy>
  <cp:revision>23</cp:revision>
  <dcterms:created xsi:type="dcterms:W3CDTF">2010-07-12T12:47:45Z</dcterms:created>
  <dcterms:modified xsi:type="dcterms:W3CDTF">2017-03-03T12:33:11Z</dcterms:modified>
  <cp:category>шаблоны к Powerpoint</cp:category>
</cp:coreProperties>
</file>